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4FC5B-5A7E-4C0A-A52A-6263B34C91A2}" type="datetimeFigureOut">
              <a:rPr lang="ru-RU" smtClean="0"/>
              <a:t>10.08.2017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DA182-4F80-473A-A23E-CF72EF94C03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Документы\MY ARTICLES SONY\LIRAGLUTIDE NOVO\САКСЕНДА ПОСЛЕ  ПРАВКИ\ДЗЕРАНОВА ЛК\Рисунок 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0" y="0"/>
            <a:ext cx="914116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Тарас</dc:creator>
  <cp:lastModifiedBy>Тарас</cp:lastModifiedBy>
  <cp:revision>1</cp:revision>
  <dcterms:created xsi:type="dcterms:W3CDTF">2017-08-09T21:01:37Z</dcterms:created>
  <dcterms:modified xsi:type="dcterms:W3CDTF">2017-08-09T21:03:03Z</dcterms:modified>
</cp:coreProperties>
</file>