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1E4F2-3A75-4B9A-BF5C-09C2042D5DC7}" type="datetimeFigureOut">
              <a:rPr lang="ru-RU" smtClean="0"/>
              <a:pPr/>
              <a:t>27.06.2017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72616-AB74-41EB-A865-B33D64E3C3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 1 new.bmp"/>
          <p:cNvPicPr>
            <a:picLocks noChangeAspect="1"/>
          </p:cNvPicPr>
          <p:nvPr/>
        </p:nvPicPr>
        <p:blipFill>
          <a:blip r:embed="rId2" cstate="print"/>
          <a:srcRect r="1311"/>
          <a:stretch>
            <a:fillRect/>
          </a:stretch>
        </p:blipFill>
        <p:spPr>
          <a:xfrm>
            <a:off x="87038" y="214290"/>
            <a:ext cx="9056961" cy="66437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-</dc:creator>
  <cp:lastModifiedBy>Тарас</cp:lastModifiedBy>
  <cp:revision>2</cp:revision>
  <dcterms:created xsi:type="dcterms:W3CDTF">2017-06-27T09:42:41Z</dcterms:created>
  <dcterms:modified xsi:type="dcterms:W3CDTF">2017-06-27T12:52:13Z</dcterms:modified>
</cp:coreProperties>
</file>