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05092-07FF-4088-85DE-54E45C89DAC7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3E7FE-D113-4CCE-8044-E61EC29D16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Документы\MY ARTICLES SONY\LIRAGLUTIDE NOVO\САКСЕНДА ПОСЛЕ  ПРАВКИ\ДЗЕРАНОВА ЛК\Рисунок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9075" y="-228600"/>
            <a:ext cx="958215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Тарас</dc:creator>
  <cp:lastModifiedBy>Тарас</cp:lastModifiedBy>
  <cp:revision>1</cp:revision>
  <dcterms:created xsi:type="dcterms:W3CDTF">2017-08-09T20:57:12Z</dcterms:created>
  <dcterms:modified xsi:type="dcterms:W3CDTF">2017-08-09T20:58:42Z</dcterms:modified>
</cp:coreProperties>
</file>