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9" d="100"/>
          <a:sy n="59" d="100"/>
        </p:scale>
        <p:origin x="-145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F05092-07FF-4088-85DE-54E45C89DAC7}" type="datetimeFigureOut">
              <a:rPr lang="ru-RU" smtClean="0"/>
              <a:t>09.08.2017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3E7FE-D113-4CCE-8044-E61EC29D167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F05092-07FF-4088-85DE-54E45C89DAC7}" type="datetimeFigureOut">
              <a:rPr lang="ru-RU" smtClean="0"/>
              <a:t>09.08.2017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3E7FE-D113-4CCE-8044-E61EC29D167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F05092-07FF-4088-85DE-54E45C89DAC7}" type="datetimeFigureOut">
              <a:rPr lang="ru-RU" smtClean="0"/>
              <a:t>09.08.2017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3E7FE-D113-4CCE-8044-E61EC29D167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F05092-07FF-4088-85DE-54E45C89DAC7}" type="datetimeFigureOut">
              <a:rPr lang="ru-RU" smtClean="0"/>
              <a:t>09.08.2017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3E7FE-D113-4CCE-8044-E61EC29D167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F05092-07FF-4088-85DE-54E45C89DAC7}" type="datetimeFigureOut">
              <a:rPr lang="ru-RU" smtClean="0"/>
              <a:t>09.08.2017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3E7FE-D113-4CCE-8044-E61EC29D167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F05092-07FF-4088-85DE-54E45C89DAC7}" type="datetimeFigureOut">
              <a:rPr lang="ru-RU" smtClean="0"/>
              <a:t>09.08.2017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3E7FE-D113-4CCE-8044-E61EC29D167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F05092-07FF-4088-85DE-54E45C89DAC7}" type="datetimeFigureOut">
              <a:rPr lang="ru-RU" smtClean="0"/>
              <a:t>09.08.2017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3E7FE-D113-4CCE-8044-E61EC29D167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F05092-07FF-4088-85DE-54E45C89DAC7}" type="datetimeFigureOut">
              <a:rPr lang="ru-RU" smtClean="0"/>
              <a:t>09.08.2017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3E7FE-D113-4CCE-8044-E61EC29D167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F05092-07FF-4088-85DE-54E45C89DAC7}" type="datetimeFigureOut">
              <a:rPr lang="ru-RU" smtClean="0"/>
              <a:t>09.08.2017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3E7FE-D113-4CCE-8044-E61EC29D167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F05092-07FF-4088-85DE-54E45C89DAC7}" type="datetimeFigureOut">
              <a:rPr lang="ru-RU" smtClean="0"/>
              <a:t>09.08.2017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3E7FE-D113-4CCE-8044-E61EC29D167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F05092-07FF-4088-85DE-54E45C89DAC7}" type="datetimeFigureOut">
              <a:rPr lang="ru-RU" smtClean="0"/>
              <a:t>09.08.2017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3E7FE-D113-4CCE-8044-E61EC29D167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F05092-07FF-4088-85DE-54E45C89DAC7}" type="datetimeFigureOut">
              <a:rPr lang="ru-RU" smtClean="0"/>
              <a:t>09.08.2017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03E7FE-D113-4CCE-8044-E61EC29D167E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Документы\MY ARTICLES SONY\LIRAGLUTIDE NOVO\САКСЕНДА ПОСЛЕ  ПРАВКИ\ДЗЕРАНОВА ЛК\Рисунок 1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219075" y="-228600"/>
            <a:ext cx="9582150" cy="73152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Экран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Слайд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Тарас</dc:creator>
  <cp:lastModifiedBy>Тарас</cp:lastModifiedBy>
  <cp:revision>1</cp:revision>
  <dcterms:created xsi:type="dcterms:W3CDTF">2017-08-09T20:57:12Z</dcterms:created>
  <dcterms:modified xsi:type="dcterms:W3CDTF">2017-08-09T20:58:42Z</dcterms:modified>
</cp:coreProperties>
</file>